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1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41EDE-7378-4583-A329-1B4AEF613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832DE8-EA4F-4249-B0F0-A11104265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61947-CBF2-4E48-9CD2-BBE9B3912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804-3EA4-4EFD-B463-AAA9A830D45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0E4D8-4F53-49CF-8A1B-CCFC696FB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C43D6-2261-480A-BDE5-3674E85A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7645-01AB-49E5-8836-F45F17AF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7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67C0D-14EF-4F9E-A5B3-868F3976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91C60-1BBD-48A1-AA58-2316032FC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7E3FD-19C6-4245-9413-35925B08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804-3EA4-4EFD-B463-AAA9A830D45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7EF5A-77D8-43C0-A22A-88BD5848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7C7B2-75D2-43B0-B819-524852EB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7645-01AB-49E5-8836-F45F17AF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6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F5E20-DAB6-4A8D-A582-EED5C86E4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4E92CD-DFEB-4B22-A2C1-D0C449758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48A9E-0A41-4C87-AD4F-6AEB1936F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804-3EA4-4EFD-B463-AAA9A830D45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157E1-62F6-44E2-93C1-7F33CB24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3C88C-BF6D-40C6-996E-949F48D63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7645-01AB-49E5-8836-F45F17AF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5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8C008-FA31-4800-9A15-2B14E8A4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030B9-8020-4430-B013-D8D0C7357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50823-4BA2-4AFA-99EE-535310EF9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804-3EA4-4EFD-B463-AAA9A830D45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0516F-C611-4C45-A6AD-7B9076DC7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34DE2-1282-4D94-A272-E7FD1DD24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7645-01AB-49E5-8836-F45F17AF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2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A92A-1543-44D2-A271-63C62759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50B26-EFF9-4DD1-80E5-364FBB6AE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EAAC1-C8D2-4497-BE98-1AB1C1C09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804-3EA4-4EFD-B463-AAA9A830D45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FB15E-3F20-47E8-811B-A627A7A8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440A9-FA1D-403C-BB9E-CCA58EDD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7645-01AB-49E5-8836-F45F17AF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3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1E255-7C43-4475-B0DA-A5442FC5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E16D-E4FE-4CCC-8204-7208AF1E6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53435-C12F-4B95-AA66-045CB9AC7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4E19D-FEA5-4A9C-9205-66F91500E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804-3EA4-4EFD-B463-AAA9A830D45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BBFF0-EEBE-4A4F-9CCE-EB57DC25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798B5-CBE0-488E-86FB-C06499C61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7645-01AB-49E5-8836-F45F17AF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9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6A65-A8DE-490B-B0AA-E5CEE445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E11FA-210F-481D-8ADF-835D3AB05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FB626-77AA-448B-B40A-D3A553C19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DD6C2-9C47-41E5-BCE4-CB4FE3F0C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1DC0C1-5C18-4906-9A16-78CA73E619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C2F2B7-7A13-4294-9832-0912E843F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804-3EA4-4EFD-B463-AAA9A830D45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948AF1-99A0-4871-89E4-B8BC3D43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6BE9A6-FCD8-4FAE-B8DD-92D7A5DA0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7645-01AB-49E5-8836-F45F17AF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1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22C98-222A-48AD-8D5E-0520B28B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A4FF1A-497B-4F2E-AD17-B61859AC2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804-3EA4-4EFD-B463-AAA9A830D45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AA32C-0C70-467A-81F6-0747591F6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BC6091-B158-4385-A820-92A6355C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7645-01AB-49E5-8836-F45F17AF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775EEC-AACC-4417-B626-B89A06B38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804-3EA4-4EFD-B463-AAA9A830D45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A25570-E917-416C-8456-69CC5A7BE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D8FDA-4777-43A8-8BB5-3FD7EC93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7645-01AB-49E5-8836-F45F17AF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1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B682C-B122-41E5-8C6B-ED4F2B88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FFB47-89A1-4D59-8938-03F50C082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363DC-1F92-4EF1-BBB8-31FD5C216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322DA-3D6C-4F9A-B26A-ABF826DB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804-3EA4-4EFD-B463-AAA9A830D45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2BFE6-DD06-4F8D-B273-45CC0DB4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F7BDE9-F0A5-4057-B2B6-EF5DC1C1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7645-01AB-49E5-8836-F45F17AF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3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7169-0824-4B38-B0D5-6F4AA72F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5D654-10D6-4521-B273-2FAC32885A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338D1-E2BD-4AB9-8185-DA37B936C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F002C-32F0-48C6-9710-AC8E7F5C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A3804-3EA4-4EFD-B463-AAA9A830D45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77D7B-C3B2-43EF-9271-354E0C1C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BE3E5-9558-4E28-901D-36787995B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27645-01AB-49E5-8836-F45F17AF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2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EA91A9-19D0-44F2-B49B-539F7D6CA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4E54C-5DB5-4310-AC91-F38A38507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9C0A3-4F46-4D95-8D3B-BB378C169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A3804-3EA4-4EFD-B463-AAA9A830D45C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541BE-A00F-428B-AAEE-5856DE568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90532-D73B-4F8D-9122-FDE6439EB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27645-01AB-49E5-8836-F45F17AF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1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7F932-EF66-4279-A423-8C08A10DBC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en-US" sz="4000" b="1" dirty="0">
                <a:latin typeface="Georgia" panose="02040502050405020303" pitchFamily="18" charset="0"/>
              </a:rPr>
              <a:t>Coffee and Conversation:</a:t>
            </a:r>
            <a:br>
              <a:rPr lang="en-US" sz="4000" b="1" dirty="0">
                <a:latin typeface="Georgia" panose="02040502050405020303" pitchFamily="18" charset="0"/>
              </a:rPr>
            </a:br>
            <a:r>
              <a:rPr lang="en-US" sz="4000" b="1" i="1" dirty="0">
                <a:latin typeface="Georgia" panose="02040502050405020303" pitchFamily="18" charset="0"/>
              </a:rPr>
              <a:t>Research Mentoring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0C37E-FED9-417F-AF03-984D791BE3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b="1" dirty="0">
                <a:latin typeface="Georgia" panose="02040502050405020303" pitchFamily="18" charset="0"/>
              </a:rPr>
              <a:t>Brandon Rotavera</a:t>
            </a:r>
          </a:p>
          <a:p>
            <a:pPr>
              <a:spcAft>
                <a:spcPts val="2400"/>
              </a:spcAft>
            </a:pPr>
            <a:r>
              <a:rPr lang="en-US" b="1" dirty="0">
                <a:latin typeface="Georgia" panose="02040502050405020303" pitchFamily="18" charset="0"/>
              </a:rPr>
              <a:t>Department of Chemistry | College of Engineering</a:t>
            </a:r>
          </a:p>
          <a:p>
            <a:r>
              <a:rPr lang="en-US" b="1" dirty="0">
                <a:latin typeface="Georgia" panose="02040502050405020303" pitchFamily="18" charset="0"/>
              </a:rPr>
              <a:t>October 22,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AAB5F-52F7-4A87-A690-A6E363763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879" y="5735637"/>
            <a:ext cx="3135266" cy="10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1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E7D6-15EF-4103-A776-96C3FF17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6796"/>
            <a:ext cx="113538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Types of Mentoring</a:t>
            </a:r>
          </a:p>
          <a:p>
            <a:r>
              <a:rPr lang="en-US" sz="2400" dirty="0">
                <a:latin typeface="Georgia" panose="02040502050405020303" pitchFamily="18" charset="0"/>
              </a:rPr>
              <a:t>Academic</a:t>
            </a:r>
          </a:p>
          <a:p>
            <a:r>
              <a:rPr lang="en-US" sz="2400" dirty="0">
                <a:latin typeface="Georgia" panose="02040502050405020303" pitchFamily="18" charset="0"/>
              </a:rPr>
              <a:t>Professional Development</a:t>
            </a:r>
          </a:p>
          <a:p>
            <a:r>
              <a:rPr lang="en-US" sz="2400" dirty="0">
                <a:latin typeface="Georgia" panose="02040502050405020303" pitchFamily="18" charset="0"/>
              </a:rPr>
              <a:t>Other Forms</a:t>
            </a: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7FA59B4-FDF9-43BE-B4DA-1D0D76DC4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97" y="3141919"/>
            <a:ext cx="6858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4A30B0-0D64-4D7E-AE3C-0362769D7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247" y="153544"/>
            <a:ext cx="3135266" cy="10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B191746-33EB-4CBD-A048-5B266717F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247" y="153544"/>
            <a:ext cx="3135266" cy="10569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99B473-7EDC-47DA-9FC1-8E0695ABB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3" y="3691768"/>
            <a:ext cx="4144870" cy="2763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7BA3EE-E0D8-4551-B86E-B466CA950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13" y="1494392"/>
            <a:ext cx="6511144" cy="434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B7F301-8E78-4862-8737-822F9892E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10" y="481689"/>
            <a:ext cx="2781804" cy="294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103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3FF1-7DB1-49BA-AF38-9FDE13C7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eorgia" panose="02040502050405020303" pitchFamily="18" charset="0"/>
              </a:rPr>
              <a:t>Academic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E7D6-15EF-4103-A776-96C3FF17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Help navigate departmental program requirements.</a:t>
            </a:r>
          </a:p>
          <a:p>
            <a:r>
              <a:rPr lang="en-US" dirty="0"/>
              <a:t>Institute deadlines for programmatic milestones.</a:t>
            </a:r>
          </a:p>
          <a:p>
            <a:r>
              <a:rPr lang="en-US" dirty="0"/>
              <a:t>Help cultivate effective time management skills for meeting responsibilities.</a:t>
            </a:r>
          </a:p>
          <a:p>
            <a:r>
              <a:rPr lang="en-US" dirty="0"/>
              <a:t>Advise on coursework selection.</a:t>
            </a:r>
          </a:p>
          <a:p>
            <a:r>
              <a:rPr lang="en-US" dirty="0"/>
              <a:t>Help identify and pursue research interests.</a:t>
            </a:r>
          </a:p>
          <a:p>
            <a:r>
              <a:rPr lang="en-US" dirty="0"/>
              <a:t>Show how to employ ethical research practices.</a:t>
            </a:r>
          </a:p>
          <a:p>
            <a:r>
              <a:rPr lang="en-US" dirty="0"/>
              <a:t>Meet regularly and ensure progress on degree program requirements.</a:t>
            </a:r>
          </a:p>
          <a:p>
            <a:r>
              <a:rPr lang="en-US" dirty="0"/>
              <a:t>Review results/writing and provide feedback in a timely and constructive manner.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191746-33EB-4CBD-A048-5B266717F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247" y="153544"/>
            <a:ext cx="3135266" cy="10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647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3FF1-7DB1-49BA-AF38-9FDE13C7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eorgia" panose="02040502050405020303" pitchFamily="18" charset="0"/>
              </a:rPr>
              <a:t>Professional Development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E7D6-15EF-4103-A776-96C3FF17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dirty="0"/>
              <a:t>Discuss practices and procedures of professional activities such as conference attendance, grant writing, applying for fellowships, and academic publishing.</a:t>
            </a:r>
          </a:p>
          <a:p>
            <a:r>
              <a:rPr lang="en-US" dirty="0"/>
              <a:t>Keep apprised of professional development opportunities (grants, fellowships, publication opportunities, etc.).</a:t>
            </a:r>
          </a:p>
          <a:p>
            <a:r>
              <a:rPr lang="en-US" dirty="0"/>
              <a:t>Teach about / model networking practices in the field.</a:t>
            </a:r>
          </a:p>
          <a:p>
            <a:r>
              <a:rPr lang="en-US" dirty="0"/>
              <a:t>Involve in collaborations to provide leadership experience. </a:t>
            </a:r>
          </a:p>
          <a:p>
            <a:r>
              <a:rPr lang="en-US" dirty="0"/>
              <a:t>Help identify and pursue my career goals (whether inside or outside of academia).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603F16-1A55-429A-9585-C0D46EE03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247" y="153544"/>
            <a:ext cx="3135266" cy="10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544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3FF1-7DB1-49BA-AF38-9FDE13C7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eorgia" panose="02040502050405020303" pitchFamily="18" charset="0"/>
              </a:rPr>
              <a:t>Other Forms of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E7D6-15EF-4103-A776-96C3FF176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dirty="0"/>
              <a:t>Ensure student/mentee feels recognized and supported.</a:t>
            </a:r>
          </a:p>
          <a:p>
            <a:r>
              <a:rPr lang="en-US" dirty="0"/>
              <a:t>Aid in developing self-image/value as a researcher and teacher.</a:t>
            </a:r>
          </a:p>
          <a:p>
            <a:r>
              <a:rPr lang="en-US" dirty="0"/>
              <a:t>Advocate for student/mentee in the department and in other research and disciplinary spaces.</a:t>
            </a:r>
          </a:p>
          <a:p>
            <a:r>
              <a:rPr lang="en-US" dirty="0"/>
              <a:t>Define a culture in which student/mentee feels confident voicing ideas.</a:t>
            </a:r>
          </a:p>
          <a:p>
            <a:r>
              <a:rPr lang="en-US" dirty="0"/>
              <a:t>Listen to needs and take ideas seriously.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DC8776-C857-4593-9AAE-0BC887B1B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247" y="153544"/>
            <a:ext cx="3135266" cy="10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9301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3FF1-7DB1-49BA-AF38-9FDE13C7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Georgia" panose="02040502050405020303" pitchFamily="18" charset="0"/>
              </a:rPr>
              <a:t>Q&amp;A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DC8776-C857-4593-9AAE-0BC887B1B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247" y="153544"/>
            <a:ext cx="3135266" cy="10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5058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236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Office Theme</vt:lpstr>
      <vt:lpstr>Coffee and Conversation: Research Mentoring</vt:lpstr>
      <vt:lpstr>PowerPoint Presentation</vt:lpstr>
      <vt:lpstr>PowerPoint Presentation</vt:lpstr>
      <vt:lpstr>Academic Support</vt:lpstr>
      <vt:lpstr>Professional Development Support</vt:lpstr>
      <vt:lpstr>Other Forms of Support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Coffee and Conversation</dc:title>
  <dc:creator>Brandon Rotavera</dc:creator>
  <cp:lastModifiedBy>Brandon Rotavera</cp:lastModifiedBy>
  <cp:revision>10</cp:revision>
  <dcterms:created xsi:type="dcterms:W3CDTF">2024-10-21T17:03:22Z</dcterms:created>
  <dcterms:modified xsi:type="dcterms:W3CDTF">2024-10-22T17:20:30Z</dcterms:modified>
</cp:coreProperties>
</file>